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840" y="-1012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Epanserver02\espa_14-20\26_ΔΡΑΣΕΙΣ_ΕΝΙΣΧΥΣΗΣ_ΠΡΟΒΟΛΗ\4_ΤΟΥΡΙΣΜΟΣ\ΥΛΙΚΟ_ΔΙΚΑΙΟΥΧΩΝ\tourismosdikaiouxoiEPEND3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463"/>
            <a:ext cx="10694988" cy="151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1/7/2024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56853" y="3672830"/>
            <a:ext cx="92355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 ΑΝΝΑ-ΜΑΡΙΑ ΜΟΥΤΑΦΗ ΞΕΝΟΔΟΧΕΙΑΚΕΣ ΤΟΥΡΙΣΤΙΚΕΣ ΚΑΙ ΕΜΠΟΡΙΚΕΣ </a:t>
            </a: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ΕΠΙΧΕΙΡΗΣΕΙΣ ΙΚΕ που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εδρεύει στην περιφέρεια ΑΤΤΙΚΗΣ  εντάχθηκε στη Δράση «Ενίσχυση της Ίδρυσης και Λειτουργίας Νέων Τουριστικών Μικρομεσαίων Επιχειρήσεων» συνολικού προϋπολογισμού </a:t>
            </a: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το ΕΠΑνΕΚ και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188,4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εκατ. € από τα Περιφερειακά Επιχειρησιακά Προγράμματα)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ενίσχυση της επιχειρηματικότητας  στον τομέα του Τουρισμού, μέσω της δημιουργίας νέων πολύ μικρών, μικρών και μεσαίων τουριστικών επιχειρήσεων. 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400.000,00 € εκ των οποίων η δημόσια δαπάνη ανέρχεται σε 200.000,00 €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75391" y="5485231"/>
            <a:ext cx="921702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Κτίρια, λοιπές εγκαταστάσεις και περιβάλλων χώρος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Μηχανήματα, εγκαταστάσεις και εξοπλισμός προστασίας περιβάλλοντος και εξοικονόμησης ενέργειας και ύδατος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Προβολή/Προώθηση - Συμμετοχή σε Εκθέσεις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παρακολούθηση υλοποίησης Επενδυτικού Σχεδίου </a:t>
            </a:r>
          </a:p>
          <a:p>
            <a:pPr>
              <a:lnSpc>
                <a:spcPct val="150000"/>
              </a:lnSpc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παραγωγικότητας &amp; 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241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Maria</cp:lastModifiedBy>
  <cp:revision>50</cp:revision>
  <dcterms:created xsi:type="dcterms:W3CDTF">2018-02-13T12:16:57Z</dcterms:created>
  <dcterms:modified xsi:type="dcterms:W3CDTF">2024-07-01T11:13:38Z</dcterms:modified>
</cp:coreProperties>
</file>